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8" r:id="rId5"/>
    <p:sldId id="269" r:id="rId6"/>
    <p:sldId id="258" r:id="rId7"/>
    <p:sldId id="261" r:id="rId8"/>
    <p:sldId id="276" r:id="rId9"/>
    <p:sldId id="267" r:id="rId10"/>
    <p:sldId id="273" r:id="rId11"/>
    <p:sldId id="270" r:id="rId12"/>
    <p:sldId id="271" r:id="rId13"/>
    <p:sldId id="272" r:id="rId14"/>
    <p:sldId id="275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82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99" autoAdjust="0"/>
  </p:normalViewPr>
  <p:slideViewPr>
    <p:cSldViewPr snapToGrid="0">
      <p:cViewPr varScale="1">
        <p:scale>
          <a:sx n="87" d="100"/>
          <a:sy n="87" d="100"/>
        </p:scale>
        <p:origin x="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E7D98-F231-443F-A38D-ABF8222C7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FE984C-1F92-4A51-BAF5-1029C5E99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38E183-8DF4-4A39-8CE3-EB2D65A2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89BD19-B803-442D-9215-7FC25AB5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13412A-223E-4F3F-9184-92BD92D9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60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A9875-5AE9-4FE0-B057-AEEF9581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5F805B9-D85D-4454-A0EE-C55B3B62A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D20022-2003-4BD5-86F3-D0A248C6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C48F0D-3966-436E-80FC-C2AFD43F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AEFAC5-EBF8-4159-AF4C-8446D303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87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EE6BE46-FD2B-48CD-A0BC-2FC5AA217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AD222-AA3C-42C4-B661-9638DDFEF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0C8E6C-C0B4-426D-B860-158E1C30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EDD928-ABC7-45DF-9C2A-64238D91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28C7BF-DFA8-4352-AE68-A50096E4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8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9227C-7F84-4622-8CCF-621A4019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CDC45-ED19-4D21-BF7D-F7C39644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4B0B2A-FF49-43E9-99A0-72C6C7A6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3EFA41-3A1F-4615-8557-2C301E0A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2FF6CC-47A8-4B98-AA68-E396F44F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03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77458-4D03-46C5-A538-41232C36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0DACDC-0498-4EA7-A03D-2FEC5EFFC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C2FF79-3349-4FF6-A33F-9245273F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C1874A-2515-443B-AF01-0AB972A8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B921FB-1DF8-46FA-84E0-852204B0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61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649A7-C38E-4CCC-8845-3DA52C74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D9F238-E79B-42CE-ACC0-7286FDD5A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082A9AE-E75F-4CA1-9A48-0E7A0F7E7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519BAE-39D8-451C-8DB1-AF5430A5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752108-1568-4425-A983-316208B7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E1D819A-A0B8-4A09-ACCA-7EA8BD17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5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646D5-5DAF-436D-8DA0-CE4522C8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9CB9224-8829-48C3-A0AB-94522BD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C0F8D6-EA5F-4433-972F-4EFED8F30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49D897-FDCD-4BE4-8759-EBDC4B98B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047BFD-128A-4225-8BCF-4865BA36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303D34B-0671-4826-BA16-04B0469B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193883-DE9D-40B4-8B85-7983D401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EE7B8FA-9A9B-456D-8159-ECAA14DB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4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BC638-04C1-4E16-83EC-6297DFAF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B3C880B-BC85-4B55-AB58-E12247E5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DECA205-B9FC-4E06-98C5-F4037E75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50C12EB-F0AD-4C81-BFDC-B6446EB3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90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B0DBDAF-19CF-4CC7-8349-8935A792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0AFD11-73D1-44DC-939F-C8DD9EF2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8B97DA-CD51-457C-A488-8A798E53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22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5842F-D264-4E98-A71A-A38E62FC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765D97-3C81-471F-A605-E50B35447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B60F1D-970A-48A7-BFB8-47231A373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AFFF085-835F-47B8-BBF0-941C3C8F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6AFD3B-B079-486E-A5A4-E2B89C43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857F424-6F42-4401-92AA-FD599B7F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37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960F0-A4AB-4C28-952A-97EBECC6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30F32DB-8FA0-4498-85CF-CF7EC47EF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0B127A-A423-4DC1-967D-74AB5D813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62FCD61-7A93-47B2-90BB-D6074139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449352-C547-47A3-812E-71821B6B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07D806D-DC41-495F-9EBF-E54C15B8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24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55FC695-84F3-42D0-8E74-77520176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C22E81-BB4A-45FD-BCA1-74C3E9C0D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60DA47-48C8-4616-9CEE-09DE10E81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73E8-6C76-48C8-AE28-9869C75698D4}" type="datetimeFigureOut">
              <a:rPr lang="nl-NL" smtClean="0"/>
              <a:t>27-10-2018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91C1C7-9C19-4860-8560-7E1B4CE4F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5EC875-425E-403F-98F9-9D5809A3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CDDA-D573-4664-8C16-73A8C28394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2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BB6E928-6FFA-4A03-8043-8A81A9EC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8" y="618121"/>
            <a:ext cx="4292178" cy="141550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7493EE-ABAB-4E6E-88E6-974C374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66574">
            <a:off x="6795392" y="1592373"/>
            <a:ext cx="2255682" cy="44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C67B943-FA79-4F14-BE62-99516AC0BB3B}"/>
              </a:ext>
            </a:extLst>
          </p:cNvPr>
          <p:cNvSpPr txBox="1"/>
          <p:nvPr/>
        </p:nvSpPr>
        <p:spPr>
          <a:xfrm>
            <a:off x="780222" y="1690688"/>
            <a:ext cx="88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First time info 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A75325F-1510-4C66-A4A2-482A8E863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10" y="3607253"/>
            <a:ext cx="1477564" cy="26280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86B3C46-9B23-4893-8AD1-DAACFDB50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9" y="2823667"/>
            <a:ext cx="1845030" cy="328169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3CC7170-3AE2-478C-81DD-BD730E91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14" y="3429000"/>
            <a:ext cx="1558445" cy="277195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41152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C67B943-FA79-4F14-BE62-99516AC0BB3B}"/>
              </a:ext>
            </a:extLst>
          </p:cNvPr>
          <p:cNvSpPr txBox="1"/>
          <p:nvPr/>
        </p:nvSpPr>
        <p:spPr>
          <a:xfrm>
            <a:off x="780222" y="1690688"/>
            <a:ext cx="88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Setting Up wallet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6D13869-AFFF-49B0-AA03-4CCB804D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0216">
            <a:off x="888403" y="3558920"/>
            <a:ext cx="1554004" cy="27640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16D0B88-0B5E-44A6-A2B9-4481267D4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3576">
            <a:off x="3118808" y="2739659"/>
            <a:ext cx="1480685" cy="26336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90A495A-35B4-480B-BAA0-8DB2B57CB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55" y="2384217"/>
            <a:ext cx="1437442" cy="25567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0971391-F8D4-410A-8DB4-95E1505C1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6842">
            <a:off x="7427126" y="2773548"/>
            <a:ext cx="1444850" cy="256990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B5F1A7E2-9CF8-4EE9-AC87-586A9EE77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003">
            <a:off x="9596184" y="3555185"/>
            <a:ext cx="1555157" cy="27661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42265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C67B943-FA79-4F14-BE62-99516AC0BB3B}"/>
              </a:ext>
            </a:extLst>
          </p:cNvPr>
          <p:cNvSpPr txBox="1"/>
          <p:nvPr/>
        </p:nvSpPr>
        <p:spPr>
          <a:xfrm>
            <a:off x="780222" y="1690688"/>
            <a:ext cx="88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Using the App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94374CB-3304-4A20-A424-57F827F17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36" y="2541914"/>
            <a:ext cx="2122154" cy="377460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0B62F2D-8868-4AF0-8AD6-2EC49A3B8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80" y="2544247"/>
            <a:ext cx="2122154" cy="377460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0646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C67B943-FA79-4F14-BE62-99516AC0BB3B}"/>
              </a:ext>
            </a:extLst>
          </p:cNvPr>
          <p:cNvSpPr txBox="1"/>
          <p:nvPr/>
        </p:nvSpPr>
        <p:spPr>
          <a:xfrm>
            <a:off x="780222" y="1690688"/>
            <a:ext cx="88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Using the App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AA7815C-0FAC-456C-B0E1-DAF51F5B0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62" y="2615346"/>
            <a:ext cx="2091718" cy="37204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1844336-EB7F-43EA-AAFE-0BC47635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97" y="2634460"/>
            <a:ext cx="2091895" cy="372078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39D8104-B228-4338-9809-BE58B7615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18" y="2634460"/>
            <a:ext cx="2081149" cy="370167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EB093E4-2C22-4E04-8CF6-ECFDF4BF8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84" y="2615346"/>
            <a:ext cx="2091718" cy="37204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BA7416F3-69DD-4D14-8737-B3E804608D57}"/>
              </a:ext>
            </a:extLst>
          </p:cNvPr>
          <p:cNvSpPr txBox="1"/>
          <p:nvPr/>
        </p:nvSpPr>
        <p:spPr>
          <a:xfrm>
            <a:off x="5844516" y="3767941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>
                <a:solidFill>
                  <a:srgbClr val="00B082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4586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40E43E-4354-472A-95BC-AAD3363C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322"/>
            <a:ext cx="10515600" cy="3413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nl-NL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BitBox</a:t>
            </a: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nl-N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nl-NL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Node.JS</a:t>
            </a:r>
          </a:p>
          <a:p>
            <a:pPr marL="0" indent="0">
              <a:buNone/>
            </a:pPr>
            <a:endParaRPr lang="nl-N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GitHub 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958682F-0390-4A8C-A3C6-1F97F9D90F6F}"/>
              </a:ext>
            </a:extLst>
          </p:cNvPr>
          <p:cNvSpPr txBox="1"/>
          <p:nvPr/>
        </p:nvSpPr>
        <p:spPr>
          <a:xfrm>
            <a:off x="838200" y="1690688"/>
            <a:ext cx="48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What </a:t>
            </a:r>
            <a:r>
              <a:rPr lang="nl-NL" sz="3600" dirty="0" err="1">
                <a:solidFill>
                  <a:srgbClr val="00B082"/>
                </a:solidFill>
              </a:rPr>
              <a:t>did</a:t>
            </a:r>
            <a:r>
              <a:rPr lang="nl-NL" sz="3600" dirty="0">
                <a:solidFill>
                  <a:srgbClr val="00B082"/>
                </a:solidFill>
              </a:rPr>
              <a:t> we </a:t>
            </a:r>
            <a:r>
              <a:rPr lang="nl-NL" sz="3600" dirty="0" err="1">
                <a:solidFill>
                  <a:srgbClr val="00B082"/>
                </a:solidFill>
              </a:rPr>
              <a:t>use</a:t>
            </a:r>
            <a:r>
              <a:rPr lang="nl-NL" sz="3600" dirty="0">
                <a:solidFill>
                  <a:srgbClr val="00B082"/>
                </a:solidFill>
              </a:rPr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10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40E43E-4354-472A-95BC-AAD3363C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8768"/>
            <a:ext cx="10515600" cy="4436579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What is it?</a:t>
            </a:r>
          </a:p>
          <a:p>
            <a:endParaRPr lang="nl-NL" sz="3600" dirty="0">
              <a:solidFill>
                <a:srgbClr val="00B082"/>
              </a:solidFill>
            </a:endParaRPr>
          </a:p>
          <a:p>
            <a:r>
              <a:rPr lang="nl-NL" sz="3600" dirty="0">
                <a:solidFill>
                  <a:srgbClr val="00B082"/>
                </a:solidFill>
              </a:rPr>
              <a:t>Wat does it do?</a:t>
            </a:r>
          </a:p>
          <a:p>
            <a:endParaRPr lang="nl-NL" sz="3600" dirty="0">
              <a:solidFill>
                <a:srgbClr val="00B082"/>
              </a:solidFill>
            </a:endParaRPr>
          </a:p>
          <a:p>
            <a:r>
              <a:rPr lang="nl-NL" sz="3600" dirty="0">
                <a:solidFill>
                  <a:srgbClr val="00B082"/>
                </a:solidFill>
              </a:rPr>
              <a:t>What does it </a:t>
            </a:r>
            <a:r>
              <a:rPr lang="nl-NL" sz="3600" dirty="0" err="1">
                <a:solidFill>
                  <a:srgbClr val="00B082"/>
                </a:solidFill>
              </a:rPr>
              <a:t>solve</a:t>
            </a:r>
            <a:r>
              <a:rPr lang="nl-NL" sz="3600" dirty="0">
                <a:solidFill>
                  <a:srgbClr val="00B082"/>
                </a:solidFill>
              </a:rPr>
              <a:t>?</a:t>
            </a:r>
          </a:p>
          <a:p>
            <a:endParaRPr lang="nl-NL" sz="3600" dirty="0">
              <a:solidFill>
                <a:srgbClr val="00B082"/>
              </a:solidFill>
            </a:endParaRPr>
          </a:p>
          <a:p>
            <a:r>
              <a:rPr lang="nl-NL" sz="3600" dirty="0">
                <a:solidFill>
                  <a:srgbClr val="00B082"/>
                </a:solidFill>
              </a:rPr>
              <a:t>User Interface / User </a:t>
            </a:r>
            <a:r>
              <a:rPr lang="nl-NL" sz="3600" dirty="0" err="1">
                <a:solidFill>
                  <a:srgbClr val="00B082"/>
                </a:solidFill>
              </a:rPr>
              <a:t>Experience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883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40E43E-4354-472A-95BC-AAD3363C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322"/>
            <a:ext cx="10515600" cy="3413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PoP</a:t>
            </a: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 =  Proof of Picture</a:t>
            </a:r>
          </a:p>
          <a:p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mobile camera app </a:t>
            </a:r>
          </a:p>
          <a:p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Hash tool </a:t>
            </a:r>
          </a:p>
          <a:p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BCH Wallet </a:t>
            </a:r>
            <a:r>
              <a:rPr lang="nl-NL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send</a:t>
            </a:r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3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Op_Return</a:t>
            </a:r>
            <a:r>
              <a:rPr lang="nl-NL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transactions 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958682F-0390-4A8C-A3C6-1F97F9D90F6F}"/>
              </a:ext>
            </a:extLst>
          </p:cNvPr>
          <p:cNvSpPr txBox="1"/>
          <p:nvPr/>
        </p:nvSpPr>
        <p:spPr>
          <a:xfrm>
            <a:off x="838200" y="1690688"/>
            <a:ext cx="48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What is it?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471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40E43E-4354-472A-95BC-AAD3363C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322"/>
            <a:ext cx="10515600" cy="3413884"/>
          </a:xfr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photos</a:t>
            </a:r>
          </a:p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Hash </a:t>
            </a:r>
          </a:p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Op_Return transaction to bch blockchain</a:t>
            </a:r>
          </a:p>
          <a:p>
            <a:pPr lvl="1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meta data such as GPS location or any other useful info</a:t>
            </a:r>
          </a:p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Proof of Picture</a:t>
            </a:r>
            <a:endParaRPr lang="nl-NL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958682F-0390-4A8C-A3C6-1F97F9D90F6F}"/>
              </a:ext>
            </a:extLst>
          </p:cNvPr>
          <p:cNvSpPr txBox="1"/>
          <p:nvPr/>
        </p:nvSpPr>
        <p:spPr>
          <a:xfrm>
            <a:off x="838200" y="1690688"/>
            <a:ext cx="48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Wat does it do?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627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40E43E-4354-472A-95BC-AAD3363C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322"/>
            <a:ext cx="10515600" cy="3413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nl-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provides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extensive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“Visual </a:t>
            </a:r>
            <a:r>
              <a:rPr lang="nl-NL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evidence</a:t>
            </a:r>
            <a:r>
              <a:rPr lang="nl-N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nl-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lots</a:t>
            </a:r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nl-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usecases</a:t>
            </a: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958682F-0390-4A8C-A3C6-1F97F9D90F6F}"/>
              </a:ext>
            </a:extLst>
          </p:cNvPr>
          <p:cNvSpPr txBox="1"/>
          <p:nvPr/>
        </p:nvSpPr>
        <p:spPr>
          <a:xfrm>
            <a:off x="838200" y="1690688"/>
            <a:ext cx="48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Wat does it </a:t>
            </a:r>
            <a:r>
              <a:rPr lang="nl-NL" sz="3600" dirty="0" err="1">
                <a:solidFill>
                  <a:srgbClr val="00B082"/>
                </a:solidFill>
              </a:rPr>
              <a:t>solve</a:t>
            </a:r>
            <a:r>
              <a:rPr lang="nl-NL" sz="3600" dirty="0">
                <a:solidFill>
                  <a:srgbClr val="00B082"/>
                </a:solidFill>
              </a:rPr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70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0A1CE242-2D2B-4EE7-BE4D-555CEDBE8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33" y="3212746"/>
            <a:ext cx="4160567" cy="3022601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5B5D8F9-7262-409A-AE35-A7FE8AFA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72" y="3212746"/>
            <a:ext cx="4306128" cy="302260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5A4EBE8-44DC-4F79-9BB9-C45EF6C3A237}"/>
              </a:ext>
            </a:extLst>
          </p:cNvPr>
          <p:cNvSpPr txBox="1"/>
          <p:nvPr/>
        </p:nvSpPr>
        <p:spPr>
          <a:xfrm>
            <a:off x="559903" y="2628395"/>
            <a:ext cx="604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solidFill>
                  <a:srgbClr val="00B082"/>
                </a:solidFill>
              </a:rPr>
              <a:t>Car</a:t>
            </a:r>
            <a:r>
              <a:rPr lang="nl-NL" sz="2400" dirty="0">
                <a:solidFill>
                  <a:srgbClr val="00B082"/>
                </a:solidFill>
              </a:rPr>
              <a:t> Insurance / </a:t>
            </a:r>
            <a:r>
              <a:rPr lang="nl-NL" sz="2400" dirty="0" err="1">
                <a:solidFill>
                  <a:srgbClr val="00B082"/>
                </a:solidFill>
              </a:rPr>
              <a:t>Picking</a:t>
            </a:r>
            <a:r>
              <a:rPr lang="nl-NL" sz="2400" dirty="0">
                <a:solidFill>
                  <a:srgbClr val="00B082"/>
                </a:solidFill>
              </a:rPr>
              <a:t> up a </a:t>
            </a:r>
            <a:r>
              <a:rPr lang="nl-NL" sz="2400" dirty="0" err="1">
                <a:solidFill>
                  <a:srgbClr val="00B082"/>
                </a:solidFill>
              </a:rPr>
              <a:t>Rental</a:t>
            </a:r>
            <a:r>
              <a:rPr lang="nl-NL" sz="2400" dirty="0">
                <a:solidFill>
                  <a:srgbClr val="00B082"/>
                </a:solidFill>
              </a:rPr>
              <a:t> </a:t>
            </a:r>
            <a:r>
              <a:rPr lang="nl-NL" sz="2400" dirty="0" err="1">
                <a:solidFill>
                  <a:srgbClr val="00B082"/>
                </a:solidFill>
              </a:rPr>
              <a:t>Car</a:t>
            </a:r>
            <a:endParaRPr lang="nl-NL" sz="2400" dirty="0">
              <a:solidFill>
                <a:srgbClr val="00B082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3CEE748-C3C6-434D-8B5B-AB27D99FA380}"/>
              </a:ext>
            </a:extLst>
          </p:cNvPr>
          <p:cNvSpPr txBox="1"/>
          <p:nvPr/>
        </p:nvSpPr>
        <p:spPr>
          <a:xfrm>
            <a:off x="7953357" y="2628395"/>
            <a:ext cx="507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solidFill>
                  <a:srgbClr val="00B082"/>
                </a:solidFill>
              </a:rPr>
              <a:t>Claiming</a:t>
            </a:r>
            <a:r>
              <a:rPr lang="nl-NL" sz="2400" dirty="0">
                <a:solidFill>
                  <a:srgbClr val="00B082"/>
                </a:solidFill>
              </a:rPr>
              <a:t> </a:t>
            </a:r>
            <a:r>
              <a:rPr lang="nl-NL" sz="2400" dirty="0" err="1">
                <a:solidFill>
                  <a:srgbClr val="00B082"/>
                </a:solidFill>
              </a:rPr>
              <a:t>insurance</a:t>
            </a:r>
            <a:endParaRPr lang="nl-NL" sz="2400" dirty="0">
              <a:solidFill>
                <a:srgbClr val="00B082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3698E40-A750-4F23-852F-69507F167904}"/>
              </a:ext>
            </a:extLst>
          </p:cNvPr>
          <p:cNvSpPr txBox="1"/>
          <p:nvPr/>
        </p:nvSpPr>
        <p:spPr>
          <a:xfrm>
            <a:off x="5844516" y="3767941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>
                <a:solidFill>
                  <a:srgbClr val="00B082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644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pic>
        <p:nvPicPr>
          <p:cNvPr id="12" name="Tijdelijke aanduiding voor inhoud 4">
            <a:extLst>
              <a:ext uri="{FF2B5EF4-FFF2-40B4-BE49-F238E27FC236}">
                <a16:creationId xmlns:a16="http://schemas.microsoft.com/office/drawing/2014/main" id="{1CFD439C-ED3A-4CF4-AD59-928E47EF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3119" y="3951938"/>
            <a:ext cx="2502177" cy="213288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AD38660-E3C6-4133-AA20-C4843C56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04" y="3951938"/>
            <a:ext cx="2597680" cy="205724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161F387-E9E6-4098-8549-A07D181C8DD8}"/>
              </a:ext>
            </a:extLst>
          </p:cNvPr>
          <p:cNvSpPr txBox="1"/>
          <p:nvPr/>
        </p:nvSpPr>
        <p:spPr>
          <a:xfrm>
            <a:off x="1626704" y="3429000"/>
            <a:ext cx="287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0B082"/>
                </a:solidFill>
              </a:rPr>
              <a:t>Cleaning a restroom 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184A41A-C539-4483-9453-D9C1BB7C86EC}"/>
              </a:ext>
            </a:extLst>
          </p:cNvPr>
          <p:cNvSpPr txBox="1"/>
          <p:nvPr/>
        </p:nvSpPr>
        <p:spPr>
          <a:xfrm>
            <a:off x="7874689" y="3352800"/>
            <a:ext cx="287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rgbClr val="00B082"/>
                </a:solidFill>
              </a:rPr>
              <a:t>Delivering a Parcel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0DF14E4-06A4-4E9A-B8B1-6E4A662FE898}"/>
              </a:ext>
            </a:extLst>
          </p:cNvPr>
          <p:cNvSpPr txBox="1"/>
          <p:nvPr/>
        </p:nvSpPr>
        <p:spPr>
          <a:xfrm>
            <a:off x="3697357" y="1810597"/>
            <a:ext cx="61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82"/>
                </a:solidFill>
              </a:rPr>
              <a:t>Proof that a task has been performed</a:t>
            </a:r>
            <a:endParaRPr lang="nl-NL" sz="2400" dirty="0">
              <a:solidFill>
                <a:srgbClr val="00B082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49036E50-0CBE-4B94-8CC8-976A04D3452B}"/>
              </a:ext>
            </a:extLst>
          </p:cNvPr>
          <p:cNvSpPr txBox="1"/>
          <p:nvPr/>
        </p:nvSpPr>
        <p:spPr>
          <a:xfrm rot="5400000">
            <a:off x="4154863" y="1837201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>
                <a:solidFill>
                  <a:srgbClr val="00B082"/>
                </a:solidFill>
              </a:rPr>
              <a:t>&gt;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8B95FA9-B18C-443B-BBC0-D164A9282750}"/>
              </a:ext>
            </a:extLst>
          </p:cNvPr>
          <p:cNvSpPr txBox="1"/>
          <p:nvPr/>
        </p:nvSpPr>
        <p:spPr>
          <a:xfrm rot="5400000">
            <a:off x="7763288" y="1837201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>
                <a:solidFill>
                  <a:srgbClr val="00B082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8737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0DF14E4-06A4-4E9A-B8B1-6E4A662FE898}"/>
              </a:ext>
            </a:extLst>
          </p:cNvPr>
          <p:cNvSpPr txBox="1"/>
          <p:nvPr/>
        </p:nvSpPr>
        <p:spPr>
          <a:xfrm>
            <a:off x="2183110" y="3322541"/>
            <a:ext cx="61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82"/>
                </a:solidFill>
              </a:rPr>
              <a:t>And many more………………………………………</a:t>
            </a:r>
            <a:endParaRPr lang="nl-NL" sz="2400" dirty="0">
              <a:solidFill>
                <a:srgbClr val="00B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905AA-10D4-41A2-B142-5EB12256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182" y="365125"/>
            <a:ext cx="5668617" cy="1325563"/>
          </a:xfrm>
        </p:spPr>
        <p:txBody>
          <a:bodyPr/>
          <a:lstStyle/>
          <a:p>
            <a:pPr algn="r"/>
            <a:r>
              <a:rPr lang="nl-NL" b="1" i="1" dirty="0">
                <a:solidFill>
                  <a:srgbClr val="00B082"/>
                </a:solidFill>
              </a:rPr>
              <a:t>Proof of Picture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BBD42C-1248-4D71-8E1D-03282353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" y="622653"/>
            <a:ext cx="2457661" cy="810505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C67B943-FA79-4F14-BE62-99516AC0BB3B}"/>
              </a:ext>
            </a:extLst>
          </p:cNvPr>
          <p:cNvSpPr txBox="1"/>
          <p:nvPr/>
        </p:nvSpPr>
        <p:spPr>
          <a:xfrm>
            <a:off x="2835793" y="3241510"/>
            <a:ext cx="88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00B082"/>
                </a:solidFill>
              </a:rPr>
              <a:t>User Interface / User </a:t>
            </a:r>
            <a:r>
              <a:rPr lang="nl-NL" sz="3600" dirty="0" err="1">
                <a:solidFill>
                  <a:srgbClr val="00B082"/>
                </a:solidFill>
              </a:rPr>
              <a:t>Experience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26197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188</Words>
  <Application>Microsoft Office PowerPoint</Application>
  <PresentationFormat>Breedbeeld</PresentationFormat>
  <Paragraphs>53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PowerPoint-presentatie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  <vt:lpstr>Proof of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Donald Mulders</dc:creator>
  <cp:lastModifiedBy>Donald Mulders</cp:lastModifiedBy>
  <cp:revision>14</cp:revision>
  <dcterms:created xsi:type="dcterms:W3CDTF">2018-10-27T18:21:04Z</dcterms:created>
  <dcterms:modified xsi:type="dcterms:W3CDTF">2018-10-27T21:49:14Z</dcterms:modified>
</cp:coreProperties>
</file>